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x="18288000" cy="10287000"/>
  <p:notesSz cx="6858000" cy="9144000"/>
  <p:embeddedFontLst>
    <p:embeddedFont>
      <p:font typeface="Alata" charset="1" panose="00000500000000000000"/>
      <p:regular r:id="rId32"/>
    </p:embeddedFont>
    <p:embeddedFont>
      <p:font typeface="Glacial Indifference" charset="1" panose="0000000000000000000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svg>
</file>

<file path=ppt/media/image3.jpeg>
</file>

<file path=ppt/media/image4.jpeg>
</file>

<file path=ppt/media/image5.png>
</file>

<file path=ppt/media/image6.sv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2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3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7.jpeg" Type="http://schemas.openxmlformats.org/officeDocument/2006/relationships/image"/><Relationship Id="rId8" Target="../media/image8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4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122371">
            <a:off x="6766968" y="-5647191"/>
            <a:ext cx="11102518" cy="10977615"/>
          </a:xfrm>
          <a:custGeom>
            <a:avLst/>
            <a:gdLst/>
            <a:ahLst/>
            <a:cxnLst/>
            <a:rect r="r" b="b" t="t" l="l"/>
            <a:pathLst>
              <a:path h="10977615" w="11102518">
                <a:moveTo>
                  <a:pt x="0" y="0"/>
                </a:moveTo>
                <a:lnTo>
                  <a:pt x="11102519" y="0"/>
                </a:lnTo>
                <a:lnTo>
                  <a:pt x="11102519" y="10977615"/>
                </a:lnTo>
                <a:lnTo>
                  <a:pt x="0" y="10977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1436337" y="0"/>
            <a:ext cx="6851663" cy="10287000"/>
          </a:xfrm>
          <a:custGeom>
            <a:avLst/>
            <a:gdLst/>
            <a:ahLst/>
            <a:cxnLst/>
            <a:rect r="r" b="b" t="t" l="l"/>
            <a:pathLst>
              <a:path h="10287000" w="6851663">
                <a:moveTo>
                  <a:pt x="0" y="0"/>
                </a:moveTo>
                <a:lnTo>
                  <a:pt x="6851663" y="0"/>
                </a:lnTo>
                <a:lnTo>
                  <a:pt x="685166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" t="0" r="-14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5384350" y="2773216"/>
            <a:ext cx="11102518" cy="10977615"/>
          </a:xfrm>
          <a:custGeom>
            <a:avLst/>
            <a:gdLst/>
            <a:ahLst/>
            <a:cxnLst/>
            <a:rect r="r" b="b" t="t" l="l"/>
            <a:pathLst>
              <a:path h="10977615" w="11102518">
                <a:moveTo>
                  <a:pt x="0" y="0"/>
                </a:moveTo>
                <a:lnTo>
                  <a:pt x="11102518" y="0"/>
                </a:lnTo>
                <a:lnTo>
                  <a:pt x="11102518" y="10977615"/>
                </a:lnTo>
                <a:lnTo>
                  <a:pt x="0" y="10977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5" id="5"/>
          <p:cNvGrpSpPr/>
          <p:nvPr/>
        </p:nvGrpSpPr>
        <p:grpSpPr>
          <a:xfrm rot="0">
            <a:off x="1149705" y="3368058"/>
            <a:ext cx="232644" cy="1545512"/>
            <a:chOff x="0" y="0"/>
            <a:chExt cx="61273" cy="40704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1273" cy="407048"/>
            </a:xfrm>
            <a:custGeom>
              <a:avLst/>
              <a:gdLst/>
              <a:ahLst/>
              <a:cxnLst/>
              <a:rect r="r" b="b" t="t" l="l"/>
              <a:pathLst>
                <a:path h="407048" w="61273">
                  <a:moveTo>
                    <a:pt x="0" y="0"/>
                  </a:moveTo>
                  <a:lnTo>
                    <a:pt x="61273" y="0"/>
                  </a:lnTo>
                  <a:lnTo>
                    <a:pt x="61273" y="407048"/>
                  </a:lnTo>
                  <a:lnTo>
                    <a:pt x="0" y="40704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61273" cy="4451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675363" y="3499555"/>
            <a:ext cx="8569609" cy="11586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549"/>
              </a:lnSpc>
              <a:spcBef>
                <a:spcPct val="0"/>
              </a:spcBef>
            </a:pPr>
            <a:r>
              <a:rPr lang="en-US" sz="6821" spc="736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PRÄPOSITIONEN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03405" y="2014458"/>
            <a:ext cx="12884649" cy="7243842"/>
          </a:xfrm>
          <a:custGeom>
            <a:avLst/>
            <a:gdLst/>
            <a:ahLst/>
            <a:cxnLst/>
            <a:rect r="r" b="b" t="t" l="l"/>
            <a:pathLst>
              <a:path h="7243842" w="12884649">
                <a:moveTo>
                  <a:pt x="0" y="0"/>
                </a:moveTo>
                <a:lnTo>
                  <a:pt x="12884649" y="0"/>
                </a:lnTo>
                <a:lnTo>
                  <a:pt x="12884649" y="7243842"/>
                </a:lnTo>
                <a:lnTo>
                  <a:pt x="0" y="72438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5967739"/>
            <a:ext cx="9619897" cy="48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0713" indent="-305357" lvl="1">
              <a:lnSpc>
                <a:spcPts val="3960"/>
              </a:lnSpc>
              <a:buFont typeface="Arial"/>
              <a:buChar char="•"/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الكلب تحت الطابلة</a:t>
            </a:r>
            <a:r>
              <a:rPr lang="en-US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724652"/>
            <a:ext cx="11678137" cy="2230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Der Hund ist unter dem Tisch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03405" y="2014458"/>
            <a:ext cx="12884649" cy="7243842"/>
          </a:xfrm>
          <a:custGeom>
            <a:avLst/>
            <a:gdLst/>
            <a:ahLst/>
            <a:cxnLst/>
            <a:rect r="r" b="b" t="t" l="l"/>
            <a:pathLst>
              <a:path h="7243842" w="12884649">
                <a:moveTo>
                  <a:pt x="0" y="0"/>
                </a:moveTo>
                <a:lnTo>
                  <a:pt x="12884649" y="0"/>
                </a:lnTo>
                <a:lnTo>
                  <a:pt x="12884649" y="7243842"/>
                </a:lnTo>
                <a:lnTo>
                  <a:pt x="0" y="72438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5967739"/>
            <a:ext cx="9619897" cy="48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0713" indent="-305357" lvl="1">
              <a:lnSpc>
                <a:spcPts val="3960"/>
              </a:lnSpc>
              <a:buFont typeface="Arial"/>
              <a:buChar char="•"/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السبرديلة تحت السرير</a:t>
            </a:r>
            <a:r>
              <a:rPr lang="en-US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724652"/>
            <a:ext cx="11678137" cy="2230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Die Schuhe sind unter dem Bett.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55821" y="2014458"/>
            <a:ext cx="11821423" cy="6646089"/>
          </a:xfrm>
          <a:custGeom>
            <a:avLst/>
            <a:gdLst/>
            <a:ahLst/>
            <a:cxnLst/>
            <a:rect r="r" b="b" t="t" l="l"/>
            <a:pathLst>
              <a:path h="6646089" w="11821423">
                <a:moveTo>
                  <a:pt x="0" y="0"/>
                </a:moveTo>
                <a:lnTo>
                  <a:pt x="11821423" y="0"/>
                </a:lnTo>
                <a:lnTo>
                  <a:pt x="11821423" y="6646089"/>
                </a:lnTo>
                <a:lnTo>
                  <a:pt x="0" y="66460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4270114"/>
            <a:ext cx="9619897" cy="48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0"/>
              </a:lnSpc>
              <a:spcBef>
                <a:spcPct val="0"/>
              </a:spcBef>
            </a:pPr>
            <a:r>
              <a:rPr lang="en-US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كيدل</a:t>
            </a: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 على مكان جنب شي حاجة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456584" y="2819019"/>
            <a:ext cx="9619897" cy="109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neben (</a:t>
            </a:r>
            <a:r>
              <a:rPr lang="ar-EG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  <a:rtl val="true"/>
              </a:rPr>
              <a:t>جنب / حداه</a:t>
            </a: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)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7812739" y="2942844"/>
            <a:ext cx="5364505" cy="5717703"/>
          </a:xfrm>
          <a:custGeom>
            <a:avLst/>
            <a:gdLst/>
            <a:ahLst/>
            <a:cxnLst/>
            <a:rect r="r" b="b" t="t" l="l"/>
            <a:pathLst>
              <a:path h="5717703" w="5364505">
                <a:moveTo>
                  <a:pt x="0" y="0"/>
                </a:moveTo>
                <a:lnTo>
                  <a:pt x="5364505" y="0"/>
                </a:lnTo>
                <a:lnTo>
                  <a:pt x="5364505" y="5717703"/>
                </a:lnTo>
                <a:lnTo>
                  <a:pt x="0" y="57177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61565" b="-49879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7180050" y="5139530"/>
            <a:ext cx="5526787" cy="3205536"/>
          </a:xfrm>
          <a:custGeom>
            <a:avLst/>
            <a:gdLst/>
            <a:ahLst/>
            <a:cxnLst/>
            <a:rect r="r" b="b" t="t" l="l"/>
            <a:pathLst>
              <a:path h="3205536" w="5526787">
                <a:moveTo>
                  <a:pt x="0" y="0"/>
                </a:moveTo>
                <a:lnTo>
                  <a:pt x="5526787" y="0"/>
                </a:lnTo>
                <a:lnTo>
                  <a:pt x="5526787" y="3205537"/>
                </a:lnTo>
                <a:lnTo>
                  <a:pt x="0" y="320553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03405" y="2014458"/>
            <a:ext cx="12884649" cy="7243842"/>
          </a:xfrm>
          <a:custGeom>
            <a:avLst/>
            <a:gdLst/>
            <a:ahLst/>
            <a:cxnLst/>
            <a:rect r="r" b="b" t="t" l="l"/>
            <a:pathLst>
              <a:path h="7243842" w="12884649">
                <a:moveTo>
                  <a:pt x="0" y="0"/>
                </a:moveTo>
                <a:lnTo>
                  <a:pt x="12884649" y="0"/>
                </a:lnTo>
                <a:lnTo>
                  <a:pt x="12884649" y="7243842"/>
                </a:lnTo>
                <a:lnTo>
                  <a:pt x="0" y="72438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5967739"/>
            <a:ext cx="9619897" cy="48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0"/>
              </a:lnSpc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الكرسي حداه الطابلة</a:t>
            </a:r>
            <a:r>
              <a:rPr lang="en-US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724652"/>
            <a:ext cx="11678137" cy="2230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Der Stuhl ist neben dem Tisch.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03405" y="2014458"/>
            <a:ext cx="12884649" cy="7243842"/>
          </a:xfrm>
          <a:custGeom>
            <a:avLst/>
            <a:gdLst/>
            <a:ahLst/>
            <a:cxnLst/>
            <a:rect r="r" b="b" t="t" l="l"/>
            <a:pathLst>
              <a:path h="7243842" w="12884649">
                <a:moveTo>
                  <a:pt x="0" y="0"/>
                </a:moveTo>
                <a:lnTo>
                  <a:pt x="12884649" y="0"/>
                </a:lnTo>
                <a:lnTo>
                  <a:pt x="12884649" y="7243842"/>
                </a:lnTo>
                <a:lnTo>
                  <a:pt x="0" y="72438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5967739"/>
            <a:ext cx="9619897" cy="48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3960"/>
              </a:lnSpc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أنا جالس حدّاك.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724652"/>
            <a:ext cx="11678137" cy="109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Ich sitze neben dir.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55821" y="2014458"/>
            <a:ext cx="11821423" cy="6646089"/>
          </a:xfrm>
          <a:custGeom>
            <a:avLst/>
            <a:gdLst/>
            <a:ahLst/>
            <a:cxnLst/>
            <a:rect r="r" b="b" t="t" l="l"/>
            <a:pathLst>
              <a:path h="6646089" w="11821423">
                <a:moveTo>
                  <a:pt x="0" y="0"/>
                </a:moveTo>
                <a:lnTo>
                  <a:pt x="11821423" y="0"/>
                </a:lnTo>
                <a:lnTo>
                  <a:pt x="11821423" y="6646089"/>
                </a:lnTo>
                <a:lnTo>
                  <a:pt x="0" y="66460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4270114"/>
            <a:ext cx="9619897" cy="48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0"/>
              </a:lnSpc>
              <a:spcBef>
                <a:spcPct val="0"/>
              </a:spcBef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كيدل</a:t>
            </a: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 على مكان بين جوج ديال الحوايج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456584" y="2819019"/>
            <a:ext cx="9619897" cy="109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zwischen (</a:t>
            </a:r>
            <a:r>
              <a:rPr lang="ar-EG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  <a:rtl val="true"/>
              </a:rPr>
              <a:t>بين</a:t>
            </a: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)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7812739" y="2942844"/>
            <a:ext cx="5364505" cy="5717703"/>
          </a:xfrm>
          <a:custGeom>
            <a:avLst/>
            <a:gdLst/>
            <a:ahLst/>
            <a:cxnLst/>
            <a:rect r="r" b="b" t="t" l="l"/>
            <a:pathLst>
              <a:path h="5717703" w="5364505">
                <a:moveTo>
                  <a:pt x="0" y="0"/>
                </a:moveTo>
                <a:lnTo>
                  <a:pt x="5364505" y="0"/>
                </a:lnTo>
                <a:lnTo>
                  <a:pt x="5364505" y="5717703"/>
                </a:lnTo>
                <a:lnTo>
                  <a:pt x="0" y="57177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61565" b="-49879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7812739" y="4750715"/>
            <a:ext cx="5085547" cy="3393013"/>
          </a:xfrm>
          <a:custGeom>
            <a:avLst/>
            <a:gdLst/>
            <a:ahLst/>
            <a:cxnLst/>
            <a:rect r="r" b="b" t="t" l="l"/>
            <a:pathLst>
              <a:path h="3393013" w="5085547">
                <a:moveTo>
                  <a:pt x="0" y="0"/>
                </a:moveTo>
                <a:lnTo>
                  <a:pt x="5085547" y="0"/>
                </a:lnTo>
                <a:lnTo>
                  <a:pt x="5085547" y="3393013"/>
                </a:lnTo>
                <a:lnTo>
                  <a:pt x="0" y="339301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03405" y="2014458"/>
            <a:ext cx="12884649" cy="7243842"/>
          </a:xfrm>
          <a:custGeom>
            <a:avLst/>
            <a:gdLst/>
            <a:ahLst/>
            <a:cxnLst/>
            <a:rect r="r" b="b" t="t" l="l"/>
            <a:pathLst>
              <a:path h="7243842" w="12884649">
                <a:moveTo>
                  <a:pt x="0" y="0"/>
                </a:moveTo>
                <a:lnTo>
                  <a:pt x="12884649" y="0"/>
                </a:lnTo>
                <a:lnTo>
                  <a:pt x="12884649" y="7243842"/>
                </a:lnTo>
                <a:lnTo>
                  <a:pt x="0" y="72438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5967739"/>
            <a:ext cx="9619897" cy="975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 marL="610713" indent="-305357" lvl="1">
              <a:lnSpc>
                <a:spcPts val="3960"/>
              </a:lnSpc>
              <a:buFont typeface="Arial"/>
              <a:buChar char="•"/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الدار بين جوج ديال الدور</a:t>
            </a:r>
          </a:p>
          <a:p>
            <a:pPr algn="r" rtl="true">
              <a:lnSpc>
                <a:spcPts val="396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724652"/>
            <a:ext cx="11678137" cy="2230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Das Haus ist zwischen zwei Häusern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03405" y="2014458"/>
            <a:ext cx="12884649" cy="7243842"/>
          </a:xfrm>
          <a:custGeom>
            <a:avLst/>
            <a:gdLst/>
            <a:ahLst/>
            <a:cxnLst/>
            <a:rect r="r" b="b" t="t" l="l"/>
            <a:pathLst>
              <a:path h="7243842" w="12884649">
                <a:moveTo>
                  <a:pt x="0" y="0"/>
                </a:moveTo>
                <a:lnTo>
                  <a:pt x="12884649" y="0"/>
                </a:lnTo>
                <a:lnTo>
                  <a:pt x="12884649" y="7243842"/>
                </a:lnTo>
                <a:lnTo>
                  <a:pt x="0" y="72438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5967739"/>
            <a:ext cx="9619897" cy="975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 marL="610713" indent="-305357" lvl="1">
              <a:lnSpc>
                <a:spcPts val="3960"/>
              </a:lnSpc>
              <a:buFont typeface="Arial"/>
              <a:buChar char="•"/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أنا جالس بين آنا وتوم.</a:t>
            </a:r>
          </a:p>
          <a:p>
            <a:pPr algn="r" rtl="true">
              <a:lnSpc>
                <a:spcPts val="396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724652"/>
            <a:ext cx="11678137" cy="2230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Ich sitze zwischen Anna und Tom.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55821" y="2014458"/>
            <a:ext cx="11821423" cy="6646089"/>
          </a:xfrm>
          <a:custGeom>
            <a:avLst/>
            <a:gdLst/>
            <a:ahLst/>
            <a:cxnLst/>
            <a:rect r="r" b="b" t="t" l="l"/>
            <a:pathLst>
              <a:path h="6646089" w="11821423">
                <a:moveTo>
                  <a:pt x="0" y="0"/>
                </a:moveTo>
                <a:lnTo>
                  <a:pt x="11821423" y="0"/>
                </a:lnTo>
                <a:lnTo>
                  <a:pt x="11821423" y="6646089"/>
                </a:lnTo>
                <a:lnTo>
                  <a:pt x="0" y="66460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4270114"/>
            <a:ext cx="9619897" cy="48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0"/>
              </a:lnSpc>
              <a:spcBef>
                <a:spcPct val="0"/>
              </a:spcBef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يدل</a:t>
            </a: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 على مكان قدّام شي حاجة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456584" y="2819019"/>
            <a:ext cx="9619897" cy="109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vor (</a:t>
            </a:r>
            <a:r>
              <a:rPr lang="ar-EG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  <a:rtl val="true"/>
              </a:rPr>
              <a:t>قدّام / أمام</a:t>
            </a: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)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7812739" y="2942844"/>
            <a:ext cx="5364505" cy="5717703"/>
          </a:xfrm>
          <a:custGeom>
            <a:avLst/>
            <a:gdLst/>
            <a:ahLst/>
            <a:cxnLst/>
            <a:rect r="r" b="b" t="t" l="l"/>
            <a:pathLst>
              <a:path h="5717703" w="5364505">
                <a:moveTo>
                  <a:pt x="0" y="0"/>
                </a:moveTo>
                <a:lnTo>
                  <a:pt x="5364505" y="0"/>
                </a:lnTo>
                <a:lnTo>
                  <a:pt x="5364505" y="5717703"/>
                </a:lnTo>
                <a:lnTo>
                  <a:pt x="0" y="57177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61565" b="-49879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8712122" y="4327264"/>
            <a:ext cx="3994716" cy="3994716"/>
          </a:xfrm>
          <a:custGeom>
            <a:avLst/>
            <a:gdLst/>
            <a:ahLst/>
            <a:cxnLst/>
            <a:rect r="r" b="b" t="t" l="l"/>
            <a:pathLst>
              <a:path h="3994716" w="3994716">
                <a:moveTo>
                  <a:pt x="0" y="0"/>
                </a:moveTo>
                <a:lnTo>
                  <a:pt x="3994715" y="0"/>
                </a:lnTo>
                <a:lnTo>
                  <a:pt x="3994715" y="3994715"/>
                </a:lnTo>
                <a:lnTo>
                  <a:pt x="0" y="399471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03405" y="2014458"/>
            <a:ext cx="12884649" cy="7243842"/>
          </a:xfrm>
          <a:custGeom>
            <a:avLst/>
            <a:gdLst/>
            <a:ahLst/>
            <a:cxnLst/>
            <a:rect r="r" b="b" t="t" l="l"/>
            <a:pathLst>
              <a:path h="7243842" w="12884649">
                <a:moveTo>
                  <a:pt x="0" y="0"/>
                </a:moveTo>
                <a:lnTo>
                  <a:pt x="12884649" y="0"/>
                </a:lnTo>
                <a:lnTo>
                  <a:pt x="12884649" y="7243842"/>
                </a:lnTo>
                <a:lnTo>
                  <a:pt x="0" y="72438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5967739"/>
            <a:ext cx="9619897" cy="48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 marL="610713" indent="-305357" lvl="1">
              <a:lnSpc>
                <a:spcPts val="3960"/>
              </a:lnSpc>
              <a:buFont typeface="Arial"/>
              <a:buChar char="•"/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الطوموبيل قدّام الدار.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724652"/>
            <a:ext cx="11678137" cy="109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Das Auto ist vor dem Haus.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55821" y="2014458"/>
            <a:ext cx="11821423" cy="6646089"/>
          </a:xfrm>
          <a:custGeom>
            <a:avLst/>
            <a:gdLst/>
            <a:ahLst/>
            <a:cxnLst/>
            <a:rect r="r" b="b" t="t" l="l"/>
            <a:pathLst>
              <a:path h="6646089" w="11821423">
                <a:moveTo>
                  <a:pt x="0" y="0"/>
                </a:moveTo>
                <a:lnTo>
                  <a:pt x="11821423" y="0"/>
                </a:lnTo>
                <a:lnTo>
                  <a:pt x="11821423" y="6646089"/>
                </a:lnTo>
                <a:lnTo>
                  <a:pt x="0" y="66460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4270114"/>
            <a:ext cx="9619897" cy="48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0"/>
              </a:lnSpc>
              <a:spcBef>
                <a:spcPct val="0"/>
              </a:spcBef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كيدل</a:t>
            </a: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 على مكان داخل شي حاجة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456584" y="2819019"/>
            <a:ext cx="6349525" cy="109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in (</a:t>
            </a:r>
            <a:r>
              <a:rPr lang="ar-EG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  <a:rtl val="true"/>
              </a:rPr>
              <a:t>في / داخل</a:t>
            </a: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)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7812739" y="2942844"/>
            <a:ext cx="5364505" cy="5717703"/>
          </a:xfrm>
          <a:custGeom>
            <a:avLst/>
            <a:gdLst/>
            <a:ahLst/>
            <a:cxnLst/>
            <a:rect r="r" b="b" t="t" l="l"/>
            <a:pathLst>
              <a:path h="5717703" w="5364505">
                <a:moveTo>
                  <a:pt x="0" y="0"/>
                </a:moveTo>
                <a:lnTo>
                  <a:pt x="5364505" y="0"/>
                </a:lnTo>
                <a:lnTo>
                  <a:pt x="5364505" y="5717703"/>
                </a:lnTo>
                <a:lnTo>
                  <a:pt x="0" y="57177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61565" b="-49879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10186553" y="2623216"/>
            <a:ext cx="2520284" cy="2520284"/>
          </a:xfrm>
          <a:custGeom>
            <a:avLst/>
            <a:gdLst/>
            <a:ahLst/>
            <a:cxnLst/>
            <a:rect r="r" b="b" t="t" l="l"/>
            <a:pathLst>
              <a:path h="2520284" w="2520284">
                <a:moveTo>
                  <a:pt x="0" y="0"/>
                </a:moveTo>
                <a:lnTo>
                  <a:pt x="2520284" y="0"/>
                </a:lnTo>
                <a:lnTo>
                  <a:pt x="2520284" y="2520284"/>
                </a:lnTo>
                <a:lnTo>
                  <a:pt x="0" y="252028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582782" y="5801695"/>
            <a:ext cx="3124056" cy="2343042"/>
          </a:xfrm>
          <a:custGeom>
            <a:avLst/>
            <a:gdLst/>
            <a:ahLst/>
            <a:cxnLst/>
            <a:rect r="r" b="b" t="t" l="l"/>
            <a:pathLst>
              <a:path h="2343042" w="3124056">
                <a:moveTo>
                  <a:pt x="0" y="0"/>
                </a:moveTo>
                <a:lnTo>
                  <a:pt x="3124055" y="0"/>
                </a:lnTo>
                <a:lnTo>
                  <a:pt x="3124055" y="2343042"/>
                </a:lnTo>
                <a:lnTo>
                  <a:pt x="0" y="234304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03405" y="2014458"/>
            <a:ext cx="12884649" cy="7243842"/>
          </a:xfrm>
          <a:custGeom>
            <a:avLst/>
            <a:gdLst/>
            <a:ahLst/>
            <a:cxnLst/>
            <a:rect r="r" b="b" t="t" l="l"/>
            <a:pathLst>
              <a:path h="7243842" w="12884649">
                <a:moveTo>
                  <a:pt x="0" y="0"/>
                </a:moveTo>
                <a:lnTo>
                  <a:pt x="12884649" y="0"/>
                </a:lnTo>
                <a:lnTo>
                  <a:pt x="12884649" y="7243842"/>
                </a:lnTo>
                <a:lnTo>
                  <a:pt x="0" y="72438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5967739"/>
            <a:ext cx="9619897" cy="48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 marL="610713" indent="-305357" lvl="1">
              <a:lnSpc>
                <a:spcPts val="3960"/>
              </a:lnSpc>
              <a:buFont typeface="Arial"/>
              <a:buChar char="•"/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أنا واقف قدّام الباب.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724652"/>
            <a:ext cx="11678137" cy="109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Ich stehe vor der Tür.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55821" y="2014458"/>
            <a:ext cx="11821423" cy="6646089"/>
          </a:xfrm>
          <a:custGeom>
            <a:avLst/>
            <a:gdLst/>
            <a:ahLst/>
            <a:cxnLst/>
            <a:rect r="r" b="b" t="t" l="l"/>
            <a:pathLst>
              <a:path h="6646089" w="11821423">
                <a:moveTo>
                  <a:pt x="0" y="0"/>
                </a:moveTo>
                <a:lnTo>
                  <a:pt x="11821423" y="0"/>
                </a:lnTo>
                <a:lnTo>
                  <a:pt x="11821423" y="6646089"/>
                </a:lnTo>
                <a:lnTo>
                  <a:pt x="0" y="66460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4270114"/>
            <a:ext cx="9619897" cy="48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0"/>
              </a:lnSpc>
              <a:spcBef>
                <a:spcPct val="0"/>
              </a:spcBef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كيدل</a:t>
            </a: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 على مكان لور شي حاجة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456584" y="2819019"/>
            <a:ext cx="9619897" cy="109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hinter (</a:t>
            </a:r>
            <a:r>
              <a:rPr lang="ar-EG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  <a:rtl val="true"/>
              </a:rPr>
              <a:t>لور / خلف</a:t>
            </a: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)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7812739" y="2942844"/>
            <a:ext cx="5364505" cy="5717703"/>
          </a:xfrm>
          <a:custGeom>
            <a:avLst/>
            <a:gdLst/>
            <a:ahLst/>
            <a:cxnLst/>
            <a:rect r="r" b="b" t="t" l="l"/>
            <a:pathLst>
              <a:path h="5717703" w="5364505">
                <a:moveTo>
                  <a:pt x="0" y="0"/>
                </a:moveTo>
                <a:lnTo>
                  <a:pt x="5364505" y="0"/>
                </a:lnTo>
                <a:lnTo>
                  <a:pt x="5364505" y="5717703"/>
                </a:lnTo>
                <a:lnTo>
                  <a:pt x="0" y="57177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61565" b="-49879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6863210" y="4750715"/>
            <a:ext cx="5927120" cy="3437730"/>
          </a:xfrm>
          <a:custGeom>
            <a:avLst/>
            <a:gdLst/>
            <a:ahLst/>
            <a:cxnLst/>
            <a:rect r="r" b="b" t="t" l="l"/>
            <a:pathLst>
              <a:path h="3437730" w="5927120">
                <a:moveTo>
                  <a:pt x="0" y="0"/>
                </a:moveTo>
                <a:lnTo>
                  <a:pt x="5927120" y="0"/>
                </a:lnTo>
                <a:lnTo>
                  <a:pt x="5927120" y="3437730"/>
                </a:lnTo>
                <a:lnTo>
                  <a:pt x="0" y="343773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03405" y="2014458"/>
            <a:ext cx="12884649" cy="7243842"/>
          </a:xfrm>
          <a:custGeom>
            <a:avLst/>
            <a:gdLst/>
            <a:ahLst/>
            <a:cxnLst/>
            <a:rect r="r" b="b" t="t" l="l"/>
            <a:pathLst>
              <a:path h="7243842" w="12884649">
                <a:moveTo>
                  <a:pt x="0" y="0"/>
                </a:moveTo>
                <a:lnTo>
                  <a:pt x="12884649" y="0"/>
                </a:lnTo>
                <a:lnTo>
                  <a:pt x="12884649" y="7243842"/>
                </a:lnTo>
                <a:lnTo>
                  <a:pt x="0" y="72438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5967739"/>
            <a:ext cx="9619897" cy="48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 marL="610713" indent="-305357" lvl="1">
              <a:lnSpc>
                <a:spcPts val="3960"/>
              </a:lnSpc>
              <a:buFont typeface="Arial"/>
              <a:buChar char="•"/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الجنينة لور الدار.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724652"/>
            <a:ext cx="11678137" cy="2230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Der Garten ist hinter dem Haus.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03405" y="2014458"/>
            <a:ext cx="12884649" cy="7243842"/>
          </a:xfrm>
          <a:custGeom>
            <a:avLst/>
            <a:gdLst/>
            <a:ahLst/>
            <a:cxnLst/>
            <a:rect r="r" b="b" t="t" l="l"/>
            <a:pathLst>
              <a:path h="7243842" w="12884649">
                <a:moveTo>
                  <a:pt x="0" y="0"/>
                </a:moveTo>
                <a:lnTo>
                  <a:pt x="12884649" y="0"/>
                </a:lnTo>
                <a:lnTo>
                  <a:pt x="12884649" y="7243842"/>
                </a:lnTo>
                <a:lnTo>
                  <a:pt x="0" y="72438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5967739"/>
            <a:ext cx="9619897" cy="48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 marL="610713" indent="-305357" lvl="1">
              <a:lnSpc>
                <a:spcPts val="3960"/>
              </a:lnSpc>
              <a:buFont typeface="Arial"/>
              <a:buChar char="•"/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القط لور الصوفا.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724652"/>
            <a:ext cx="11678137" cy="2230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Die Katze ist hinter dem Sofa.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55821" y="2014458"/>
            <a:ext cx="11821423" cy="6646089"/>
          </a:xfrm>
          <a:custGeom>
            <a:avLst/>
            <a:gdLst/>
            <a:ahLst/>
            <a:cxnLst/>
            <a:rect r="r" b="b" t="t" l="l"/>
            <a:pathLst>
              <a:path h="6646089" w="11821423">
                <a:moveTo>
                  <a:pt x="0" y="0"/>
                </a:moveTo>
                <a:lnTo>
                  <a:pt x="11821423" y="0"/>
                </a:lnTo>
                <a:lnTo>
                  <a:pt x="11821423" y="6646089"/>
                </a:lnTo>
                <a:lnTo>
                  <a:pt x="0" y="66460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4270114"/>
            <a:ext cx="9619897" cy="48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0"/>
              </a:lnSpc>
              <a:spcBef>
                <a:spcPct val="0"/>
              </a:spcBef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كيدل</a:t>
            </a: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 على المرافقة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456584" y="2819019"/>
            <a:ext cx="9619897" cy="109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mit (</a:t>
            </a:r>
            <a:r>
              <a:rPr lang="ar-EG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  <a:rtl val="true"/>
              </a:rPr>
              <a:t>مع</a:t>
            </a: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)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7812739" y="2942844"/>
            <a:ext cx="5364505" cy="5717703"/>
          </a:xfrm>
          <a:custGeom>
            <a:avLst/>
            <a:gdLst/>
            <a:ahLst/>
            <a:cxnLst/>
            <a:rect r="r" b="b" t="t" l="l"/>
            <a:pathLst>
              <a:path h="5717703" w="5364505">
                <a:moveTo>
                  <a:pt x="0" y="0"/>
                </a:moveTo>
                <a:lnTo>
                  <a:pt x="5364505" y="0"/>
                </a:lnTo>
                <a:lnTo>
                  <a:pt x="5364505" y="5717703"/>
                </a:lnTo>
                <a:lnTo>
                  <a:pt x="0" y="57177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61565" b="-49879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6083946" y="4327264"/>
            <a:ext cx="6120109" cy="3427261"/>
          </a:xfrm>
          <a:custGeom>
            <a:avLst/>
            <a:gdLst/>
            <a:ahLst/>
            <a:cxnLst/>
            <a:rect r="r" b="b" t="t" l="l"/>
            <a:pathLst>
              <a:path h="3427261" w="6120109">
                <a:moveTo>
                  <a:pt x="0" y="0"/>
                </a:moveTo>
                <a:lnTo>
                  <a:pt x="6120108" y="0"/>
                </a:lnTo>
                <a:lnTo>
                  <a:pt x="6120108" y="3427260"/>
                </a:lnTo>
                <a:lnTo>
                  <a:pt x="0" y="342726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03405" y="2014458"/>
            <a:ext cx="12884649" cy="7243842"/>
          </a:xfrm>
          <a:custGeom>
            <a:avLst/>
            <a:gdLst/>
            <a:ahLst/>
            <a:cxnLst/>
            <a:rect r="r" b="b" t="t" l="l"/>
            <a:pathLst>
              <a:path h="7243842" w="12884649">
                <a:moveTo>
                  <a:pt x="0" y="0"/>
                </a:moveTo>
                <a:lnTo>
                  <a:pt x="12884649" y="0"/>
                </a:lnTo>
                <a:lnTo>
                  <a:pt x="12884649" y="7243842"/>
                </a:lnTo>
                <a:lnTo>
                  <a:pt x="0" y="72438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5967739"/>
            <a:ext cx="9619897" cy="48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 marL="610713" indent="-305357" lvl="1">
              <a:lnSpc>
                <a:spcPts val="3960"/>
              </a:lnSpc>
              <a:buFont typeface="Arial"/>
              <a:buChar char="•"/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جيت مع صاحبتي.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724652"/>
            <a:ext cx="11678137" cy="2230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Ich komme mit meiner Freundin.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03405" y="2014458"/>
            <a:ext cx="12884649" cy="7243842"/>
          </a:xfrm>
          <a:custGeom>
            <a:avLst/>
            <a:gdLst/>
            <a:ahLst/>
            <a:cxnLst/>
            <a:rect r="r" b="b" t="t" l="l"/>
            <a:pathLst>
              <a:path h="7243842" w="12884649">
                <a:moveTo>
                  <a:pt x="0" y="0"/>
                </a:moveTo>
                <a:lnTo>
                  <a:pt x="12884649" y="0"/>
                </a:lnTo>
                <a:lnTo>
                  <a:pt x="12884649" y="7243842"/>
                </a:lnTo>
                <a:lnTo>
                  <a:pt x="0" y="72438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5967739"/>
            <a:ext cx="9619897" cy="48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 marL="610713" indent="-305357" lvl="1">
              <a:lnSpc>
                <a:spcPts val="3960"/>
              </a:lnSpc>
              <a:buFont typeface="Arial"/>
              <a:buChar char="•"/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كنقرا الألمانية معاك.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724652"/>
            <a:ext cx="11678137" cy="109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Ich lerne Deutsch mit dir.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03405" y="2014458"/>
            <a:ext cx="12884649" cy="7243842"/>
          </a:xfrm>
          <a:custGeom>
            <a:avLst/>
            <a:gdLst/>
            <a:ahLst/>
            <a:cxnLst/>
            <a:rect r="r" b="b" t="t" l="l"/>
            <a:pathLst>
              <a:path h="7243842" w="12884649">
                <a:moveTo>
                  <a:pt x="0" y="0"/>
                </a:moveTo>
                <a:lnTo>
                  <a:pt x="12884649" y="0"/>
                </a:lnTo>
                <a:lnTo>
                  <a:pt x="12884649" y="7243842"/>
                </a:lnTo>
                <a:lnTo>
                  <a:pt x="0" y="72438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5967739"/>
            <a:ext cx="9619897" cy="48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0"/>
              </a:lnSpc>
              <a:spcBef>
                <a:spcPct val="0"/>
              </a:spcBef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كيدل</a:t>
            </a: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 على مكان داخل شي حاجة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724652"/>
            <a:ext cx="11351016" cy="109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Das Buch ist in der Tasche.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03405" y="2014458"/>
            <a:ext cx="12884649" cy="7243842"/>
          </a:xfrm>
          <a:custGeom>
            <a:avLst/>
            <a:gdLst/>
            <a:ahLst/>
            <a:cxnLst/>
            <a:rect r="r" b="b" t="t" l="l"/>
            <a:pathLst>
              <a:path h="7243842" w="12884649">
                <a:moveTo>
                  <a:pt x="0" y="0"/>
                </a:moveTo>
                <a:lnTo>
                  <a:pt x="12884649" y="0"/>
                </a:lnTo>
                <a:lnTo>
                  <a:pt x="12884649" y="7243842"/>
                </a:lnTo>
                <a:lnTo>
                  <a:pt x="0" y="72438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5967739"/>
            <a:ext cx="9619897" cy="975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0713" indent="-305357" lvl="1">
              <a:lnSpc>
                <a:spcPts val="3960"/>
              </a:lnSpc>
              <a:spcBef>
                <a:spcPct val="0"/>
              </a:spcBef>
              <a:buFont typeface="Arial"/>
              <a:buChar char="•"/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ا</a:t>
            </a: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لكتاب فالحقيبة</a:t>
            </a:r>
            <a:r>
              <a:rPr lang="en-US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.</a:t>
            </a:r>
          </a:p>
          <a:p>
            <a:pPr algn="l">
              <a:lnSpc>
                <a:spcPts val="3960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724652"/>
            <a:ext cx="11351016" cy="109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Das Buch ist in der Tasche.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03405" y="2014458"/>
            <a:ext cx="12884649" cy="7243842"/>
          </a:xfrm>
          <a:custGeom>
            <a:avLst/>
            <a:gdLst/>
            <a:ahLst/>
            <a:cxnLst/>
            <a:rect r="r" b="b" t="t" l="l"/>
            <a:pathLst>
              <a:path h="7243842" w="12884649">
                <a:moveTo>
                  <a:pt x="0" y="0"/>
                </a:moveTo>
                <a:lnTo>
                  <a:pt x="12884649" y="0"/>
                </a:lnTo>
                <a:lnTo>
                  <a:pt x="12884649" y="7243842"/>
                </a:lnTo>
                <a:lnTo>
                  <a:pt x="0" y="72438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5967739"/>
            <a:ext cx="9619897" cy="975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 marL="610713" indent="-305357" lvl="1">
              <a:lnSpc>
                <a:spcPts val="3960"/>
              </a:lnSpc>
              <a:buFont typeface="Arial"/>
              <a:buChar char="•"/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أنا فالمدرسة.</a:t>
            </a:r>
          </a:p>
          <a:p>
            <a:pPr algn="l">
              <a:lnSpc>
                <a:spcPts val="3960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724652"/>
            <a:ext cx="11351016" cy="109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Ich bin in der Schule.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55821" y="2014458"/>
            <a:ext cx="11821423" cy="6646089"/>
          </a:xfrm>
          <a:custGeom>
            <a:avLst/>
            <a:gdLst/>
            <a:ahLst/>
            <a:cxnLst/>
            <a:rect r="r" b="b" t="t" l="l"/>
            <a:pathLst>
              <a:path h="6646089" w="11821423">
                <a:moveTo>
                  <a:pt x="0" y="0"/>
                </a:moveTo>
                <a:lnTo>
                  <a:pt x="11821423" y="0"/>
                </a:lnTo>
                <a:lnTo>
                  <a:pt x="11821423" y="6646089"/>
                </a:lnTo>
                <a:lnTo>
                  <a:pt x="0" y="66460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4270114"/>
            <a:ext cx="9619897" cy="48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0"/>
              </a:lnSpc>
              <a:spcBef>
                <a:spcPct val="0"/>
              </a:spcBef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كيدل</a:t>
            </a: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 على مكان فوق سطح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456584" y="2819019"/>
            <a:ext cx="6349525" cy="109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 auf (</a:t>
            </a:r>
            <a:r>
              <a:rPr lang="ar-EG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  <a:rtl val="true"/>
              </a:rPr>
              <a:t>على</a:t>
            </a: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)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7812739" y="2942844"/>
            <a:ext cx="5364505" cy="5717703"/>
          </a:xfrm>
          <a:custGeom>
            <a:avLst/>
            <a:gdLst/>
            <a:ahLst/>
            <a:cxnLst/>
            <a:rect r="r" b="b" t="t" l="l"/>
            <a:pathLst>
              <a:path h="5717703" w="5364505">
                <a:moveTo>
                  <a:pt x="0" y="0"/>
                </a:moveTo>
                <a:lnTo>
                  <a:pt x="5364505" y="0"/>
                </a:lnTo>
                <a:lnTo>
                  <a:pt x="5364505" y="5717703"/>
                </a:lnTo>
                <a:lnTo>
                  <a:pt x="0" y="57177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61565" b="-49879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7049135" y="5160290"/>
            <a:ext cx="5657703" cy="3175386"/>
          </a:xfrm>
          <a:custGeom>
            <a:avLst/>
            <a:gdLst/>
            <a:ahLst/>
            <a:cxnLst/>
            <a:rect r="r" b="b" t="t" l="l"/>
            <a:pathLst>
              <a:path h="3175386" w="5657703">
                <a:moveTo>
                  <a:pt x="0" y="0"/>
                </a:moveTo>
                <a:lnTo>
                  <a:pt x="5657702" y="0"/>
                </a:lnTo>
                <a:lnTo>
                  <a:pt x="5657702" y="3175385"/>
                </a:lnTo>
                <a:lnTo>
                  <a:pt x="0" y="31753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03405" y="2014458"/>
            <a:ext cx="12884649" cy="7243842"/>
          </a:xfrm>
          <a:custGeom>
            <a:avLst/>
            <a:gdLst/>
            <a:ahLst/>
            <a:cxnLst/>
            <a:rect r="r" b="b" t="t" l="l"/>
            <a:pathLst>
              <a:path h="7243842" w="12884649">
                <a:moveTo>
                  <a:pt x="0" y="0"/>
                </a:moveTo>
                <a:lnTo>
                  <a:pt x="12884649" y="0"/>
                </a:lnTo>
                <a:lnTo>
                  <a:pt x="12884649" y="7243842"/>
                </a:lnTo>
                <a:lnTo>
                  <a:pt x="0" y="72438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5967739"/>
            <a:ext cx="9619897" cy="48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0"/>
              </a:lnSpc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الكتاب فوق الطابلة</a:t>
            </a:r>
            <a:r>
              <a:rPr lang="en-US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724652"/>
            <a:ext cx="11351016" cy="109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Das Buch ist auf dem Tisch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03405" y="2014458"/>
            <a:ext cx="12884649" cy="7243842"/>
          </a:xfrm>
          <a:custGeom>
            <a:avLst/>
            <a:gdLst/>
            <a:ahLst/>
            <a:cxnLst/>
            <a:rect r="r" b="b" t="t" l="l"/>
            <a:pathLst>
              <a:path h="7243842" w="12884649">
                <a:moveTo>
                  <a:pt x="0" y="0"/>
                </a:moveTo>
                <a:lnTo>
                  <a:pt x="12884649" y="0"/>
                </a:lnTo>
                <a:lnTo>
                  <a:pt x="12884649" y="7243842"/>
                </a:lnTo>
                <a:lnTo>
                  <a:pt x="0" y="72438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5967739"/>
            <a:ext cx="9619897" cy="48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0713" indent="-305357" lvl="1">
              <a:lnSpc>
                <a:spcPts val="3960"/>
              </a:lnSpc>
              <a:buFont typeface="Arial"/>
              <a:buChar char="•"/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القط فوق الصوفا</a:t>
            </a:r>
            <a:r>
              <a:rPr lang="en-US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724652"/>
            <a:ext cx="11678137" cy="109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Die Katze ist auf dem Sofa.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1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16987" y="5337502"/>
            <a:ext cx="9379701" cy="9274179"/>
          </a:xfrm>
          <a:custGeom>
            <a:avLst/>
            <a:gdLst/>
            <a:ahLst/>
            <a:cxnLst/>
            <a:rect r="r" b="b" t="t" l="l"/>
            <a:pathLst>
              <a:path h="9274179" w="9379701">
                <a:moveTo>
                  <a:pt x="0" y="0"/>
                </a:moveTo>
                <a:lnTo>
                  <a:pt x="9379700" y="0"/>
                </a:lnTo>
                <a:lnTo>
                  <a:pt x="9379700" y="9274179"/>
                </a:lnTo>
                <a:lnTo>
                  <a:pt x="0" y="9274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839129" y="-3084423"/>
            <a:ext cx="9212958" cy="9109312"/>
          </a:xfrm>
          <a:custGeom>
            <a:avLst/>
            <a:gdLst/>
            <a:ahLst/>
            <a:cxnLst/>
            <a:rect r="r" b="b" t="t" l="l"/>
            <a:pathLst>
              <a:path h="9109312" w="9212958">
                <a:moveTo>
                  <a:pt x="0" y="0"/>
                </a:moveTo>
                <a:lnTo>
                  <a:pt x="9212958" y="0"/>
                </a:lnTo>
                <a:lnTo>
                  <a:pt x="9212958" y="9109312"/>
                </a:lnTo>
                <a:lnTo>
                  <a:pt x="0" y="9109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-7939"/>
            <a:ext cx="13726420" cy="10294939"/>
          </a:xfrm>
          <a:custGeom>
            <a:avLst/>
            <a:gdLst/>
            <a:ahLst/>
            <a:cxnLst/>
            <a:rect r="r" b="b" t="t" l="l"/>
            <a:pathLst>
              <a:path h="10294939" w="13726420">
                <a:moveTo>
                  <a:pt x="0" y="0"/>
                </a:moveTo>
                <a:lnTo>
                  <a:pt x="13726420" y="0"/>
                </a:lnTo>
                <a:lnTo>
                  <a:pt x="13726420" y="10294939"/>
                </a:lnTo>
                <a:lnTo>
                  <a:pt x="0" y="1029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241" t="-12119" r="0" b="-1211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55821" y="2014458"/>
            <a:ext cx="11821423" cy="6646089"/>
          </a:xfrm>
          <a:custGeom>
            <a:avLst/>
            <a:gdLst/>
            <a:ahLst/>
            <a:cxnLst/>
            <a:rect r="r" b="b" t="t" l="l"/>
            <a:pathLst>
              <a:path h="6646089" w="11821423">
                <a:moveTo>
                  <a:pt x="0" y="0"/>
                </a:moveTo>
                <a:lnTo>
                  <a:pt x="11821423" y="0"/>
                </a:lnTo>
                <a:lnTo>
                  <a:pt x="11821423" y="6646089"/>
                </a:lnTo>
                <a:lnTo>
                  <a:pt x="0" y="66460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56584" y="4270114"/>
            <a:ext cx="9619897" cy="48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0"/>
              </a:lnSpc>
              <a:spcBef>
                <a:spcPct val="0"/>
              </a:spcBef>
            </a:pP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كيدل</a:t>
            </a:r>
            <a:r>
              <a:rPr lang="ar-EG" sz="2828" spc="2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rtl val="true"/>
              </a:rPr>
              <a:t> على مكان تحت شي حاجة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456584" y="2819019"/>
            <a:ext cx="6349525" cy="109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85"/>
              </a:lnSpc>
              <a:spcBef>
                <a:spcPct val="0"/>
              </a:spcBef>
            </a:pP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unter (</a:t>
            </a:r>
            <a:r>
              <a:rPr lang="ar-EG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  <a:rtl val="true"/>
              </a:rPr>
              <a:t>تحت</a:t>
            </a:r>
            <a:r>
              <a:rPr lang="en-US" sz="6417" spc="417">
                <a:solidFill>
                  <a:srgbClr val="FFFFFF"/>
                </a:solidFill>
                <a:latin typeface="Alata"/>
                <a:ea typeface="Alata"/>
                <a:cs typeface="Alata"/>
                <a:sym typeface="Alata"/>
              </a:rPr>
              <a:t>)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7812739" y="2942844"/>
            <a:ext cx="5364505" cy="5717703"/>
          </a:xfrm>
          <a:custGeom>
            <a:avLst/>
            <a:gdLst/>
            <a:ahLst/>
            <a:cxnLst/>
            <a:rect r="r" b="b" t="t" l="l"/>
            <a:pathLst>
              <a:path h="5717703" w="5364505">
                <a:moveTo>
                  <a:pt x="0" y="0"/>
                </a:moveTo>
                <a:lnTo>
                  <a:pt x="5364505" y="0"/>
                </a:lnTo>
                <a:lnTo>
                  <a:pt x="5364505" y="5717703"/>
                </a:lnTo>
                <a:lnTo>
                  <a:pt x="0" y="57177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61565" b="-49879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7745506" y="4538989"/>
            <a:ext cx="4961331" cy="3305487"/>
          </a:xfrm>
          <a:custGeom>
            <a:avLst/>
            <a:gdLst/>
            <a:ahLst/>
            <a:cxnLst/>
            <a:rect r="r" b="b" t="t" l="l"/>
            <a:pathLst>
              <a:path h="3305487" w="4961331">
                <a:moveTo>
                  <a:pt x="0" y="0"/>
                </a:moveTo>
                <a:lnTo>
                  <a:pt x="4961331" y="0"/>
                </a:lnTo>
                <a:lnTo>
                  <a:pt x="4961331" y="3305487"/>
                </a:lnTo>
                <a:lnTo>
                  <a:pt x="0" y="330548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DAG_csFRAQA</dc:identifier>
  <dcterms:modified xsi:type="dcterms:W3CDTF">2011-08-01T06:04:30Z</dcterms:modified>
  <cp:revision>1</cp:revision>
  <dc:title>Präpositionen</dc:title>
</cp:coreProperties>
</file>

<file path=docProps/thumbnail.jpeg>
</file>